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24F74-32BD-4D96-A08E-4E3EF2F8E03A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DDE2F-135B-427E-BFE6-50EA1B1E67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4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DDE2F-135B-427E-BFE6-50EA1B1E67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DDE2F-135B-427E-BFE6-50EA1B1E67F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5157192"/>
            <a:ext cx="6172200" cy="1272204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материал к педсовету подготовила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ШУМИЛОВА ИРИНА БОРИСОВНА,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рук. ШМО учителей начальных классов МОУ СОШ №19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 Комсомольска-на-Амуре,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2 кв. категории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04664"/>
            <a:ext cx="6172200" cy="3384376"/>
          </a:xfrm>
        </p:spPr>
        <p:txBody>
          <a:bodyPr>
            <a:normAutofit/>
          </a:bodyPr>
          <a:lstStyle/>
          <a:p>
            <a:r>
              <a:rPr lang="ru-RU" sz="3200" cap="small" dirty="0">
                <a:solidFill>
                  <a:srgbClr val="575F6D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Формирующее оценивание в начальной школе.</a:t>
            </a:r>
            <a:br>
              <a:rPr lang="ru-RU" sz="3200" cap="small" dirty="0">
                <a:solidFill>
                  <a:srgbClr val="575F6D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cap="small" dirty="0">
                <a:solidFill>
                  <a:srgbClr val="575F6D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Результаты исследований о формирующем оценивании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85794"/>
            <a:ext cx="6172200" cy="564360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Формирующее оценивание в начальной школе.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Результаты исследований о формирующем оценивании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Интеграция формирующего оценивания в обучение создает сложности и для учителей и для учеников. Стоит ли она того? Исследования дают определенный ответ: Да, стоит.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1998 году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Блэк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Black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Виллиам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William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проанализировали 21 исследование и около 580 статей или разделов книг о влиянии формирующего оценивания на достижения учащихся. Они выяснили, что "инновации, направленные на внедрение практики формирующего оценивания, ведут к значимым и существенным результатам обучения"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688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928670"/>
            <a:ext cx="68580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Формирующее оценивание не повышает успеваемость учащихся само по себе, также как и взвешивание не помогает поросенку набирать вес. Учащиеся увеличивают свои знания, если информация, полученная в ходе формирующего оценивания, используется конструктивно, с целью учесть индивидуальные потребности и помочь ученикам стать независимыми в обучении.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97839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>Суммирующее оценивание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Формирующее оценивание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0" y="979493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1)Разработать с учениками лист самооценки деятельности на уроке, в течение изучения темы, в конце четверти, поместить его в конце тетради и заполнять по мере необходимости.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2)Предлагать ученикам в течение урока, после урока, после выполнения какого-нибудь задания оценить себя по предложенным учителем утверждениям (например, «плюсы» на полях в тетради).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3)Разработать систему ученического </a:t>
            </a:r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портфолио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где собираются лучшие работы ученика. 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4)Провести мини-обзор в конце урока, курса, темы</a:t>
            </a:r>
          </a:p>
          <a:p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0" y="174076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5)Заполнение таблицы  показателей правильности выполнения заданий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Заполнение листа индивидуальных достижений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7)Заполнение диагностических карт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8) Заполнение оценочных листов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9)Составление недельных отчётов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1571614"/>
          <a:ext cx="7715304" cy="4892088"/>
        </p:xfrm>
        <a:graphic>
          <a:graphicData uri="http://schemas.openxmlformats.org/drawingml/2006/table">
            <a:tbl>
              <a:tblPr/>
              <a:tblGrid>
                <a:gridCol w="5715040"/>
                <a:gridCol w="1071570"/>
                <a:gridCol w="928694"/>
              </a:tblGrid>
              <a:tr h="276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1.Регулярно выполнял (а) домашние задания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2.По необходимости консультировался (ась) с учителем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3.Улучшал (а) свои знания и исправлял (а) оценки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4.Регулярно вел (а)записи в тетради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5.Знаю, как работать со справочной литературой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6.Умею конспектировать тему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7.Умею самостоятельно находить материал по заданной теме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8.Делал (а) устное сообщение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9.Участвовал (а) в беседах по изучаемому материалу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10.Я задавал вопросы, если мне встречалось непонятное слово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11.Я могу рассказать о том, что я сегодня узнал на уроке.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 rot="10800000" flipV="1">
            <a:off x="1766" y="38183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Лист самооценки (заполняется в конце курса, четверти, в конце изучения темы)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280</Words>
  <Application>Microsoft Office PowerPoint</Application>
  <PresentationFormat>Экран (4:3)</PresentationFormat>
  <Paragraphs>35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материал к педсовету подготовила  ШУМИЛОВА ИРИНА БОРИСОВНА,  рук. ШМО учителей начальных классов МОУ СОШ №19  г. Комсомольска-на-Амуре,  учитель начальных классов 2 кв. категории</vt:lpstr>
      <vt:lpstr>Формирующее оценивание в начальной школе. Результаты исследований о формирующем оценивании Интеграция формирующего оценивания в обучение создает сложности и для учителей и для учеников. Стоит ли она того? Исследования дают определенный ответ: Да, стоит. В 1998 году Блэк (Black) и Виллиам (William) проанализировали 21 исследование и около 580 статей или разделов книг о влиянии формирующего оценивания на достижения учащихся. Они выяснили, что "инновации, направленные на внедрение практики формирующего оценивания, ведут к значимым и существенным результатам обучения"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оценивание в начальной школе. Результаты исследований о формирующем оценивании Интеграция формирующего оценивания в обучение создает сложности и для учителей и для учеников. Стоит ли она того? Исследования дают определенный ответ: Да, стоит. В 1998 году Блэк (Black) и Виллиам (William) проанализировали 21 исследование и около 580 статей или разделов книг о влиянии формирующего оценивания на достижения учащихся. Они выяснили, что "инновации, направленные на внедрение практики формирующего оценивания, ведут к значимым и существенным результатам обучения"</dc:title>
  <cp:lastModifiedBy>Admin</cp:lastModifiedBy>
  <cp:revision>9</cp:revision>
  <dcterms:modified xsi:type="dcterms:W3CDTF">2015-02-19T09:28:46Z</dcterms:modified>
</cp:coreProperties>
</file>