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EC77-E836-46C2-86E0-DC7A592E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66C180-D5F0-41A2-89CC-B696CC65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FCF-31AD-46CE-945B-1D454F7C9FE0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1DA5A8-12B4-4CE8-933D-4BA45A28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4FAD29-3AFF-48D5-8329-29CE6AE3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A2FC-3E43-4757-AAE5-D2769ADC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4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5BC97-C91F-4D82-BEC5-943E6959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A0431-8A4E-45B4-8CD3-57B3634F9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C22F3-1A58-44D3-922B-3E90CBC4D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FFCF-31AD-46CE-945B-1D454F7C9FE0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16B590-B95F-4CEC-A62E-8776D1368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D131B-A224-4178-9276-F8F9C2580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4A2FC-3E43-4757-AAE5-D2769ADC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8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4C0D53-BD0E-46E6-B611-BA58F570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2FE761-1ED7-469C-B1CC-4A8D956074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1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E89C9AC-CD8E-4728-B1BD-260107F5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EA967D-199A-4E9A-8F4A-D644AA84D3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8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F8FF385-F8E4-44B2-AE04-3D037CF9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C6581F-4FC3-450B-AEBB-ABF1FD4732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9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CF2F94-5C21-47BB-AEE3-9189E390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7B31F5-8FB3-4234-A595-0F72879E43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8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B1D01C9-29FE-47AA-8DCA-ABB52B85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E809F2-378C-48C2-9D66-FDDE07CCA0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6F684DB-69D8-4E17-BDED-D18A7090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548B54-0B83-4F18-B994-3D68C9FFBD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6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E11161-E2F4-4C96-80F3-CD6E5E1E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16B339-2024-4977-A0C2-E3B4113688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6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5EF6D1-461C-4861-AE29-31C220E0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BAE213-E7F5-4483-B23B-2A247D5C77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11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87036AA-63FB-42A9-94CB-BDBE91EE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8CCCE-C4A0-4C41-86CA-755DA9B8B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5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317B63-F0CB-4B6B-94C9-3953F57E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6E2143-E7A5-4023-AC4E-DF985A41F2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6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6D03F3D-47B3-4DF4-9BFB-E7936A99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CE3D73-7CD2-429B-B282-F558B20CA1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9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6F1B51D-33BA-4502-B1E7-0DD8F489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069975-3EC4-4AB3-8A0C-A0C4152D4E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00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A91861A-8513-469A-B6F1-8651A06C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6F5694-D898-4A92-8F65-0EA06BBE7C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6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CE15E0B-51AD-4C1D-A90C-B16817A3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90858A-2C7B-496A-AB9B-2E2FE410BA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16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1BF4651-DD81-49D5-A3F2-EF26DDDE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6A6CE1-768F-45EC-B08D-71F2F9B517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19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F3B0423-D8E5-46AA-9052-D33A6D41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2E21EB-C19A-4B62-BBE7-5688220FDC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61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B3AF1C9-818E-4B8F-B7D1-5C207EBA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A6E9AB-0C08-44E1-A566-1CF5EBC6DA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54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CE5D03D-97A3-46A6-9ED0-BEA028A5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534404-29BB-46DE-80AB-21F02F5C33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0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5110F44-7128-4E0B-BA1D-817F323B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45F19C-4D72-454A-8A2F-3A0C0C2956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CBDC58-79ED-4D03-AA31-54BA94E8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9BA5FE-0D8A-44FD-B783-89224A3B6C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4A0A866-CB5B-404A-BFAB-7FA3F128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61D474-8C95-45A6-B844-ACA2DB849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9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EB4C952-61D0-4DB6-B35F-57017D29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682D4B-A454-4217-BC6C-7CA2C4999B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8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BF9A55-16CB-4F09-9C3B-6DC2F0C8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2315BE-DFD8-4C32-91A9-897EA47C0C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52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9761CD-745A-4589-82EE-56CA1495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DFF3C2-B531-4CC6-BC84-FE31B80C9D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4E6712B-7F63-4E03-87B9-A66C823A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24EBF2-8D27-4B7A-9253-B5D5F6996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16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Ивакаева Н.В.</dc:creator>
  <cp:lastModifiedBy>Ивакаева Н.В.</cp:lastModifiedBy>
  <cp:revision>1</cp:revision>
  <dcterms:created xsi:type="dcterms:W3CDTF">2024-04-19T07:24:43Z</dcterms:created>
  <dcterms:modified xsi:type="dcterms:W3CDTF">2024-04-19T07:24:43Z</dcterms:modified>
</cp:coreProperties>
</file>